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B82922E-883F-624D-A0B0-295D7CC5DF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6E24797-96A0-964C-9032-9602EEFBC3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08D4270-C3ED-8243-90BB-93373AE73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41ADD-1ABC-C147-8F8F-50F3D7921773}" type="datetimeFigureOut">
              <a:rPr lang="tr-TR" smtClean="0"/>
              <a:t>17.12.2025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3B52F61-ADED-E34E-B2AB-98E97AB45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F29112-6797-A542-BA34-831EEE4CF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88A3-DE34-AD4F-8EDA-198456E3F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407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561FE25-8631-0843-8B7C-B48D9B9D4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951D245-73DC-104B-9A0C-3FCFC3ACD0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A86358-E915-C547-AE17-16071DCED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41ADD-1ABC-C147-8F8F-50F3D7921773}" type="datetimeFigureOut">
              <a:rPr lang="tr-TR" smtClean="0"/>
              <a:t>17.12.2025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DFA9D7-A18F-5648-BE7A-0109FB37A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944C6B-A4D5-BF45-9567-7CC9BEE52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88A3-DE34-AD4F-8EDA-198456E3F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9084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5B6CBB-8CCB-1B4F-BFC3-E19D09F577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EA19519-DA1A-C441-A19E-64C812C86F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41E8894-3105-4A4E-8271-602BF9A62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41ADD-1ABC-C147-8F8F-50F3D7921773}" type="datetimeFigureOut">
              <a:rPr lang="tr-TR" smtClean="0"/>
              <a:t>17.12.2025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2D59A0-B75C-B749-B328-705288106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6B5576E-ED27-1842-8C77-1E1F6763F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88A3-DE34-AD4F-8EDA-198456E3F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451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F741AC2-209A-764A-A14A-68E0F662C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60FD10-F388-EE4B-95CE-84E633453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A202A5-0D95-E34C-BF3D-57366950C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41ADD-1ABC-C147-8F8F-50F3D7921773}" type="datetimeFigureOut">
              <a:rPr lang="tr-TR" smtClean="0"/>
              <a:t>17.12.2025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F990790-8515-4A4D-A238-83B22FEDF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C8B138-C9C6-D04B-A878-D9EF1ABCC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88A3-DE34-AD4F-8EDA-198456E3F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3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BE87207-6621-6143-8DD1-2D24E0050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599FE6C-BAD5-7F46-9195-366D3EA1A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6B065E-56CF-214F-BAFC-6C8066455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41ADD-1ABC-C147-8F8F-50F3D7921773}" type="datetimeFigureOut">
              <a:rPr lang="tr-TR" smtClean="0"/>
              <a:t>17.12.2025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89376A-A40E-1B48-883E-602F57858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2D86C8C-F7CD-5B4D-A382-AB2885ABC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88A3-DE34-AD4F-8EDA-198456E3F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8395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9FE873-0361-6541-864D-4E614DAEE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C9EB698-FE14-8D46-B6DF-DD73653889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00D0D31-E975-0D4E-AB4F-9DD261AE3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BAC0A4D-A9A5-2F45-B86C-B083041E2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41ADD-1ABC-C147-8F8F-50F3D7921773}" type="datetimeFigureOut">
              <a:rPr lang="tr-TR" smtClean="0"/>
              <a:t>17.12.2025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06887F6-8F89-1F4D-B7D5-4A82263E9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869CCBE-476A-DC46-A5B7-EC77197C2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88A3-DE34-AD4F-8EDA-198456E3F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8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9C5C6D9-1A42-504B-B277-ACB791E78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660C491-355F-024B-AB2D-F12D46BB8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C9D6F60-16D0-1C4D-A0E3-DCF710D66D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E168552-ECDA-114C-914A-93B57AEBA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0F6415F-8213-B649-93A3-941AB26298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58978C3-9AFF-E741-8EF5-62EC58CCC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41ADD-1ABC-C147-8F8F-50F3D7921773}" type="datetimeFigureOut">
              <a:rPr lang="tr-TR" smtClean="0"/>
              <a:t>17.12.2025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7CD2E5F-E833-6F4E-BED8-7DCBEC11C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EAD98B5-181A-084B-A2B6-1B7E847EA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88A3-DE34-AD4F-8EDA-198456E3F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595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F1F277F-7C46-D449-8E1E-76652E77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45EAD8F7-34F8-8A43-BCEA-311673C8B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41ADD-1ABC-C147-8F8F-50F3D7921773}" type="datetimeFigureOut">
              <a:rPr lang="tr-TR" smtClean="0"/>
              <a:t>17.12.2025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470E3BB-3E76-B540-9048-FC8AB25CB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49640CB-F835-494A-901D-F3B2FB9FA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88A3-DE34-AD4F-8EDA-198456E3F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6386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C813ED2-7740-2543-A6B1-74E08B5C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41ADD-1ABC-C147-8F8F-50F3D7921773}" type="datetimeFigureOut">
              <a:rPr lang="tr-TR" smtClean="0"/>
              <a:t>17.12.2025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3A11854-42C8-DF49-8B37-C85C1E227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09A7F58-6260-3649-BEFD-2F6899450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88A3-DE34-AD4F-8EDA-198456E3F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519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1B8D22F-5582-C747-B4AD-3ED22FBC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08F8DB-C5A8-D740-A54E-3D4520BB8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01A6FDA-8C61-C241-8537-221BFEC31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AD16C94-07AF-4A45-8051-BCD8077F5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41ADD-1ABC-C147-8F8F-50F3D7921773}" type="datetimeFigureOut">
              <a:rPr lang="tr-TR" smtClean="0"/>
              <a:t>17.12.2025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719199C-421B-7E45-A49B-61713719D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D5208C0-5693-7341-861C-1FCD89CEE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88A3-DE34-AD4F-8EDA-198456E3F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405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B0EB29F-BB03-4141-858A-3D9A29202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B1E6E81-7099-4A49-B71F-66C9FA0967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002A365-C6E7-4F4F-BB75-C365B51ECE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261AA47-5E96-DE40-B717-9BCE39214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41ADD-1ABC-C147-8F8F-50F3D7921773}" type="datetimeFigureOut">
              <a:rPr lang="tr-TR" smtClean="0"/>
              <a:t>17.12.2025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873A3D-560C-A148-A493-F5561D718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03A9143-62BC-084C-94B3-0186C7A5A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88A3-DE34-AD4F-8EDA-198456E3F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904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D24FE68-9B48-4741-9C33-DA5621A9A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BE144A7-ED3D-FC4E-8184-0E3A75033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383A236-764E-0847-94C7-E610D057B3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41ADD-1ABC-C147-8F8F-50F3D7921773}" type="datetimeFigureOut">
              <a:rPr lang="tr-TR" smtClean="0"/>
              <a:t>17.12.2025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85559A1-4B35-354C-96D3-D4E48D673C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D72BF37-B06B-8D4A-BE18-6E3F893AC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088A3-DE34-AD4F-8EDA-198456E3F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289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BCAB2A5A-2176-8546-9D97-7A5DDA065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49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7CD1851D-1803-0344-A146-0B32E0406B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543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1</cp:revision>
  <dcterms:created xsi:type="dcterms:W3CDTF">2025-12-17T11:37:24Z</dcterms:created>
  <dcterms:modified xsi:type="dcterms:W3CDTF">2025-12-17T11:38:13Z</dcterms:modified>
</cp:coreProperties>
</file>